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  <p:sldMasterId id="2147483780" r:id="rId2"/>
  </p:sldMasterIdLst>
  <p:notesMasterIdLst>
    <p:notesMasterId r:id="rId4"/>
  </p:notesMasterIdLst>
  <p:sldIdLst>
    <p:sldId id="256" r:id="rId3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as Henderson" initials="LH" lastIdx="2" clrIdx="0">
    <p:extLst>
      <p:ext uri="{19B8F6BF-5375-455C-9EA6-DF929625EA0E}">
        <p15:presenceInfo xmlns:p15="http://schemas.microsoft.com/office/powerpoint/2012/main" userId="b76357fc672307d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081B"/>
    <a:srgbClr val="CA0C27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95" autoAdjust="0"/>
  </p:normalViewPr>
  <p:slideViewPr>
    <p:cSldViewPr>
      <p:cViewPr>
        <p:scale>
          <a:sx n="30" d="100"/>
          <a:sy n="30" d="100"/>
        </p:scale>
        <p:origin x="420" y="24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2FD8E7-8E3F-402A-AFEA-98B51EBA5A43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33F42-A60C-4930-A0FB-83F3640FCC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4234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433F42-A60C-4930-A0FB-83F3640FCC41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6420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06" y="7084539"/>
            <a:ext cx="24303038" cy="15041880"/>
          </a:xfrm>
        </p:spPr>
        <p:txBody>
          <a:bodyPr anchor="b">
            <a:normAutofit/>
          </a:bodyPr>
          <a:lstStyle>
            <a:lvl1pPr algn="ctr">
              <a:defRPr sz="1594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0506" y="22692839"/>
            <a:ext cx="24303038" cy="10431301"/>
          </a:xfrm>
        </p:spPr>
        <p:txBody>
          <a:bodyPr>
            <a:normAutofit/>
          </a:bodyPr>
          <a:lstStyle>
            <a:lvl1pPr marL="0" indent="0" algn="ctr">
              <a:buNone/>
              <a:defRPr sz="637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215146" indent="0" algn="ctr">
              <a:buNone/>
              <a:defRPr sz="7442"/>
            </a:lvl2pPr>
            <a:lvl3pPr marL="2430292" indent="0" algn="ctr">
              <a:buNone/>
              <a:defRPr sz="6379"/>
            </a:lvl3pPr>
            <a:lvl4pPr marL="3645438" indent="0" algn="ctr">
              <a:buNone/>
              <a:defRPr sz="5316"/>
            </a:lvl4pPr>
            <a:lvl5pPr marL="4860585" indent="0" algn="ctr">
              <a:buNone/>
              <a:defRPr sz="5316"/>
            </a:lvl5pPr>
            <a:lvl6pPr marL="6075731" indent="0" algn="ctr">
              <a:buNone/>
              <a:defRPr sz="5316"/>
            </a:lvl6pPr>
            <a:lvl7pPr marL="7290877" indent="0" algn="ctr">
              <a:buNone/>
              <a:defRPr sz="5316"/>
            </a:lvl7pPr>
            <a:lvl8pPr marL="8506023" indent="0" algn="ctr">
              <a:buNone/>
              <a:defRPr sz="5316"/>
            </a:lvl8pPr>
            <a:lvl9pPr marL="9721169" indent="0" algn="ctr">
              <a:buNone/>
              <a:defRPr sz="5316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474-4100-46FA-A2FB-7236B8285675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5E6-55FE-462F-AB5F-90EEBDF4BA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3048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474-4100-46FA-A2FB-7236B8285675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5E6-55FE-462F-AB5F-90EEBDF4BA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1557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9148" y="2270281"/>
            <a:ext cx="6987123" cy="366145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779" y="2270284"/>
            <a:ext cx="20556319" cy="36614573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474-4100-46FA-A2FB-7236B8285675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5E6-55FE-462F-AB5F-90EEBDF4BA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8092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50506" y="7070887"/>
            <a:ext cx="24303038" cy="15041880"/>
          </a:xfrm>
        </p:spPr>
        <p:txBody>
          <a:bodyPr anchor="b"/>
          <a:lstStyle>
            <a:lvl1pPr algn="ctr">
              <a:defRPr sz="15947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50506" y="22692839"/>
            <a:ext cx="24303038" cy="10431301"/>
          </a:xfrm>
        </p:spPr>
        <p:txBody>
          <a:bodyPr/>
          <a:lstStyle>
            <a:lvl1pPr marL="0" indent="0" algn="ctr">
              <a:buNone/>
              <a:defRPr sz="6379"/>
            </a:lvl1pPr>
            <a:lvl2pPr marL="1215146" indent="0" algn="ctr">
              <a:buNone/>
              <a:defRPr sz="5316"/>
            </a:lvl2pPr>
            <a:lvl3pPr marL="2430292" indent="0" algn="ctr">
              <a:buNone/>
              <a:defRPr sz="4784"/>
            </a:lvl3pPr>
            <a:lvl4pPr marL="3645438" indent="0" algn="ctr">
              <a:buNone/>
              <a:defRPr sz="4252"/>
            </a:lvl4pPr>
            <a:lvl5pPr marL="4860585" indent="0" algn="ctr">
              <a:buNone/>
              <a:defRPr sz="4252"/>
            </a:lvl5pPr>
            <a:lvl6pPr marL="6075731" indent="0" algn="ctr">
              <a:buNone/>
              <a:defRPr sz="4252"/>
            </a:lvl6pPr>
            <a:lvl7pPr marL="7290877" indent="0" algn="ctr">
              <a:buNone/>
              <a:defRPr sz="4252"/>
            </a:lvl7pPr>
            <a:lvl8pPr marL="8506023" indent="0" algn="ctr">
              <a:buNone/>
              <a:defRPr sz="4252"/>
            </a:lvl8pPr>
            <a:lvl9pPr marL="9721169" indent="0" algn="ctr">
              <a:buNone/>
              <a:defRPr sz="4252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474-4100-46FA-A2FB-7236B8285675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5E6-55FE-462F-AB5F-90EEBDF4BA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4210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474-4100-46FA-A2FB-7236B8285675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5E6-55FE-462F-AB5F-90EEBDF4BA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84585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10901" y="10771353"/>
            <a:ext cx="27948493" cy="17972243"/>
          </a:xfrm>
        </p:spPr>
        <p:txBody>
          <a:bodyPr anchor="b"/>
          <a:lstStyle>
            <a:lvl1pPr>
              <a:defRPr sz="15947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10901" y="28913620"/>
            <a:ext cx="27948493" cy="9451178"/>
          </a:xfrm>
        </p:spPr>
        <p:txBody>
          <a:bodyPr/>
          <a:lstStyle>
            <a:lvl1pPr marL="0" indent="0">
              <a:buNone/>
              <a:defRPr sz="6379">
                <a:solidFill>
                  <a:schemeClr val="tx1">
                    <a:tint val="75000"/>
                  </a:schemeClr>
                </a:solidFill>
              </a:defRPr>
            </a:lvl1pPr>
            <a:lvl2pPr marL="1215146" indent="0">
              <a:buNone/>
              <a:defRPr sz="5316">
                <a:solidFill>
                  <a:schemeClr val="tx1">
                    <a:tint val="75000"/>
                  </a:schemeClr>
                </a:solidFill>
              </a:defRPr>
            </a:lvl2pPr>
            <a:lvl3pPr marL="2430292" indent="0">
              <a:buNone/>
              <a:defRPr sz="4784">
                <a:solidFill>
                  <a:schemeClr val="tx1">
                    <a:tint val="75000"/>
                  </a:schemeClr>
                </a:solidFill>
              </a:defRPr>
            </a:lvl3pPr>
            <a:lvl4pPr marL="3645438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4pPr>
            <a:lvl5pPr marL="4860585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5pPr>
            <a:lvl6pPr marL="6075731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6pPr>
            <a:lvl7pPr marL="7290877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7pPr>
            <a:lvl8pPr marL="8506023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8pPr>
            <a:lvl9pPr marL="9721169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474-4100-46FA-A2FB-7236B8285675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5E6-55FE-462F-AB5F-90EEBDF4BA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6546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227779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04550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474-4100-46FA-A2FB-7236B8285675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5E6-55FE-462F-AB5F-90EEBDF4BA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4677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1999" y="2300291"/>
            <a:ext cx="27948493" cy="835104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32000" y="10591327"/>
            <a:ext cx="13708431" cy="5190646"/>
          </a:xfrm>
        </p:spPr>
        <p:txBody>
          <a:bodyPr anchor="b"/>
          <a:lstStyle>
            <a:lvl1pPr marL="0" indent="0">
              <a:buNone/>
              <a:defRPr sz="6379" b="1"/>
            </a:lvl1pPr>
            <a:lvl2pPr marL="1215146" indent="0">
              <a:buNone/>
              <a:defRPr sz="5316" b="1"/>
            </a:lvl2pPr>
            <a:lvl3pPr marL="2430292" indent="0">
              <a:buNone/>
              <a:defRPr sz="4784" b="1"/>
            </a:lvl3pPr>
            <a:lvl4pPr marL="3645438" indent="0">
              <a:buNone/>
              <a:defRPr sz="4252" b="1"/>
            </a:lvl4pPr>
            <a:lvl5pPr marL="4860585" indent="0">
              <a:buNone/>
              <a:defRPr sz="4252" b="1"/>
            </a:lvl5pPr>
            <a:lvl6pPr marL="6075731" indent="0">
              <a:buNone/>
              <a:defRPr sz="4252" b="1"/>
            </a:lvl6pPr>
            <a:lvl7pPr marL="7290877" indent="0">
              <a:buNone/>
              <a:defRPr sz="4252" b="1"/>
            </a:lvl7pPr>
            <a:lvl8pPr marL="8506023" indent="0">
              <a:buNone/>
              <a:defRPr sz="4252" b="1"/>
            </a:lvl8pPr>
            <a:lvl9pPr marL="9721169" indent="0">
              <a:buNone/>
              <a:defRPr sz="4252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232000" y="15781973"/>
            <a:ext cx="13708431" cy="2321290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04550" y="10591327"/>
            <a:ext cx="13775942" cy="5190646"/>
          </a:xfrm>
        </p:spPr>
        <p:txBody>
          <a:bodyPr anchor="b"/>
          <a:lstStyle>
            <a:lvl1pPr marL="0" indent="0">
              <a:buNone/>
              <a:defRPr sz="6379" b="1"/>
            </a:lvl1pPr>
            <a:lvl2pPr marL="1215146" indent="0">
              <a:buNone/>
              <a:defRPr sz="5316" b="1"/>
            </a:lvl2pPr>
            <a:lvl3pPr marL="2430292" indent="0">
              <a:buNone/>
              <a:defRPr sz="4784" b="1"/>
            </a:lvl3pPr>
            <a:lvl4pPr marL="3645438" indent="0">
              <a:buNone/>
              <a:defRPr sz="4252" b="1"/>
            </a:lvl4pPr>
            <a:lvl5pPr marL="4860585" indent="0">
              <a:buNone/>
              <a:defRPr sz="4252" b="1"/>
            </a:lvl5pPr>
            <a:lvl6pPr marL="6075731" indent="0">
              <a:buNone/>
              <a:defRPr sz="4252" b="1"/>
            </a:lvl6pPr>
            <a:lvl7pPr marL="7290877" indent="0">
              <a:buNone/>
              <a:defRPr sz="4252" b="1"/>
            </a:lvl7pPr>
            <a:lvl8pPr marL="8506023" indent="0">
              <a:buNone/>
              <a:defRPr sz="4252" b="1"/>
            </a:lvl8pPr>
            <a:lvl9pPr marL="9721169" indent="0">
              <a:buNone/>
              <a:defRPr sz="4252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04550" y="15781973"/>
            <a:ext cx="13775942" cy="2321290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474-4100-46FA-A2FB-7236B8285675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5E6-55FE-462F-AB5F-90EEBDF4BA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584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474-4100-46FA-A2FB-7236B8285675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5E6-55FE-462F-AB5F-90EEBDF4BA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0875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474-4100-46FA-A2FB-7236B8285675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5E6-55FE-462F-AB5F-90EEBDF4BA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63681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8505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>
              <a:defRPr sz="8505"/>
            </a:lvl1pPr>
            <a:lvl2pPr>
              <a:defRPr sz="7442"/>
            </a:lvl2pPr>
            <a:lvl3pPr>
              <a:defRPr sz="6379"/>
            </a:lvl3pPr>
            <a:lvl4pPr>
              <a:defRPr sz="5316"/>
            </a:lvl4pPr>
            <a:lvl5pPr>
              <a:defRPr sz="5316"/>
            </a:lvl5pPr>
            <a:lvl6pPr>
              <a:defRPr sz="5316"/>
            </a:lvl6pPr>
            <a:lvl7pPr>
              <a:defRPr sz="5316"/>
            </a:lvl7pPr>
            <a:lvl8pPr>
              <a:defRPr sz="5316"/>
            </a:lvl8pPr>
            <a:lvl9pPr>
              <a:defRPr sz="531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4252"/>
            </a:lvl1pPr>
            <a:lvl2pPr marL="1215146" indent="0">
              <a:buNone/>
              <a:defRPr sz="3721"/>
            </a:lvl2pPr>
            <a:lvl3pPr marL="2430292" indent="0">
              <a:buNone/>
              <a:defRPr sz="3189"/>
            </a:lvl3pPr>
            <a:lvl4pPr marL="3645438" indent="0">
              <a:buNone/>
              <a:defRPr sz="2658"/>
            </a:lvl4pPr>
            <a:lvl5pPr marL="4860585" indent="0">
              <a:buNone/>
              <a:defRPr sz="2658"/>
            </a:lvl5pPr>
            <a:lvl6pPr marL="6075731" indent="0">
              <a:buNone/>
              <a:defRPr sz="2658"/>
            </a:lvl6pPr>
            <a:lvl7pPr marL="7290877" indent="0">
              <a:buNone/>
              <a:defRPr sz="2658"/>
            </a:lvl7pPr>
            <a:lvl8pPr marL="8506023" indent="0">
              <a:buNone/>
              <a:defRPr sz="2658"/>
            </a:lvl8pPr>
            <a:lvl9pPr marL="9721169" indent="0">
              <a:buNone/>
              <a:defRPr sz="2658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474-4100-46FA-A2FB-7236B8285675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5E6-55FE-462F-AB5F-90EEBDF4BA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366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474-4100-46FA-A2FB-7236B8285675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5E6-55FE-462F-AB5F-90EEBDF4BA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4826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8505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 marL="0" indent="0">
              <a:buNone/>
              <a:defRPr sz="8505"/>
            </a:lvl1pPr>
            <a:lvl2pPr marL="1215146" indent="0">
              <a:buNone/>
              <a:defRPr sz="7442"/>
            </a:lvl2pPr>
            <a:lvl3pPr marL="2430292" indent="0">
              <a:buNone/>
              <a:defRPr sz="6379"/>
            </a:lvl3pPr>
            <a:lvl4pPr marL="3645438" indent="0">
              <a:buNone/>
              <a:defRPr sz="5316"/>
            </a:lvl4pPr>
            <a:lvl5pPr marL="4860585" indent="0">
              <a:buNone/>
              <a:defRPr sz="5316"/>
            </a:lvl5pPr>
            <a:lvl6pPr marL="6075731" indent="0">
              <a:buNone/>
              <a:defRPr sz="5316"/>
            </a:lvl6pPr>
            <a:lvl7pPr marL="7290877" indent="0">
              <a:buNone/>
              <a:defRPr sz="5316"/>
            </a:lvl7pPr>
            <a:lvl8pPr marL="8506023" indent="0">
              <a:buNone/>
              <a:defRPr sz="5316"/>
            </a:lvl8pPr>
            <a:lvl9pPr marL="9721169" indent="0">
              <a:buNone/>
              <a:defRPr sz="5316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4252"/>
            </a:lvl1pPr>
            <a:lvl2pPr marL="1215146" indent="0">
              <a:buNone/>
              <a:defRPr sz="3721"/>
            </a:lvl2pPr>
            <a:lvl3pPr marL="2430292" indent="0">
              <a:buNone/>
              <a:defRPr sz="3189"/>
            </a:lvl3pPr>
            <a:lvl4pPr marL="3645438" indent="0">
              <a:buNone/>
              <a:defRPr sz="2658"/>
            </a:lvl4pPr>
            <a:lvl5pPr marL="4860585" indent="0">
              <a:buNone/>
              <a:defRPr sz="2658"/>
            </a:lvl5pPr>
            <a:lvl6pPr marL="6075731" indent="0">
              <a:buNone/>
              <a:defRPr sz="2658"/>
            </a:lvl6pPr>
            <a:lvl7pPr marL="7290877" indent="0">
              <a:buNone/>
              <a:defRPr sz="2658"/>
            </a:lvl7pPr>
            <a:lvl8pPr marL="8506023" indent="0">
              <a:buNone/>
              <a:defRPr sz="2658"/>
            </a:lvl8pPr>
            <a:lvl9pPr marL="9721169" indent="0">
              <a:buNone/>
              <a:defRPr sz="2658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474-4100-46FA-A2FB-7236B8285675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5E6-55FE-462F-AB5F-90EEBDF4BA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6160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474-4100-46FA-A2FB-7236B8285675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5E6-55FE-462F-AB5F-90EEBDF4BA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57858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89148" y="2300288"/>
            <a:ext cx="6987123" cy="366145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227779" y="2300288"/>
            <a:ext cx="20556319" cy="36614579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474-4100-46FA-A2FB-7236B8285675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5E6-55FE-462F-AB5F-90EEBDF4BA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0990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01" y="10788265"/>
            <a:ext cx="27948493" cy="17962610"/>
          </a:xfrm>
        </p:spPr>
        <p:txBody>
          <a:bodyPr anchor="b">
            <a:normAutofit/>
          </a:bodyPr>
          <a:lstStyle>
            <a:lvl1pPr>
              <a:defRPr sz="15947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901" y="28681591"/>
            <a:ext cx="27948493" cy="9451178"/>
          </a:xfrm>
        </p:spPr>
        <p:txBody>
          <a:bodyPr anchor="t">
            <a:normAutofit/>
          </a:bodyPr>
          <a:lstStyle>
            <a:lvl1pPr marL="0" indent="0">
              <a:buNone/>
              <a:defRPr sz="637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215146" indent="0">
              <a:buNone/>
              <a:defRPr sz="4784">
                <a:solidFill>
                  <a:schemeClr val="tx1">
                    <a:tint val="75000"/>
                  </a:schemeClr>
                </a:solidFill>
              </a:defRPr>
            </a:lvl2pPr>
            <a:lvl3pPr marL="2430292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645438" indent="0">
              <a:buNone/>
              <a:defRPr sz="3721">
                <a:solidFill>
                  <a:schemeClr val="tx1">
                    <a:tint val="75000"/>
                  </a:schemeClr>
                </a:solidFill>
              </a:defRPr>
            </a:lvl4pPr>
            <a:lvl5pPr marL="4860585" indent="0">
              <a:buNone/>
              <a:defRPr sz="3721">
                <a:solidFill>
                  <a:schemeClr val="tx1">
                    <a:tint val="75000"/>
                  </a:schemeClr>
                </a:solidFill>
              </a:defRPr>
            </a:lvl5pPr>
            <a:lvl6pPr marL="6075731" indent="0">
              <a:buNone/>
              <a:defRPr sz="3721">
                <a:solidFill>
                  <a:schemeClr val="tx1">
                    <a:tint val="75000"/>
                  </a:schemeClr>
                </a:solidFill>
              </a:defRPr>
            </a:lvl6pPr>
            <a:lvl7pPr marL="7290877" indent="0">
              <a:buNone/>
              <a:defRPr sz="3721">
                <a:solidFill>
                  <a:schemeClr val="tx1">
                    <a:tint val="75000"/>
                  </a:schemeClr>
                </a:solidFill>
              </a:defRPr>
            </a:lvl7pPr>
            <a:lvl8pPr marL="8506023" indent="0">
              <a:buNone/>
              <a:defRPr sz="3721">
                <a:solidFill>
                  <a:schemeClr val="tx1">
                    <a:tint val="75000"/>
                  </a:schemeClr>
                </a:solidFill>
              </a:defRPr>
            </a:lvl8pPr>
            <a:lvl9pPr marL="9721169" indent="0">
              <a:buNone/>
              <a:defRPr sz="37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474-4100-46FA-A2FB-7236B8285675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5E6-55FE-462F-AB5F-90EEBDF4BA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8833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46189" y="11521443"/>
            <a:ext cx="13771721" cy="27413423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4550" y="11521443"/>
            <a:ext cx="13771721" cy="27413423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474-4100-46FA-A2FB-7236B8285675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5E6-55FE-462F-AB5F-90EEBDF4BA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1406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6189" y="10595658"/>
            <a:ext cx="13704213" cy="5201904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6379" b="1"/>
            </a:lvl1pPr>
            <a:lvl2pPr marL="1215146" indent="0">
              <a:buNone/>
              <a:defRPr sz="5316" b="1"/>
            </a:lvl2pPr>
            <a:lvl3pPr marL="2430292" indent="0">
              <a:buNone/>
              <a:defRPr sz="4784" b="1"/>
            </a:lvl3pPr>
            <a:lvl4pPr marL="3645438" indent="0">
              <a:buNone/>
              <a:defRPr sz="4252" b="1"/>
            </a:lvl4pPr>
            <a:lvl5pPr marL="4860585" indent="0">
              <a:buNone/>
              <a:defRPr sz="4252" b="1"/>
            </a:lvl5pPr>
            <a:lvl6pPr marL="6075731" indent="0">
              <a:buNone/>
              <a:defRPr sz="4252" b="1"/>
            </a:lvl6pPr>
            <a:lvl7pPr marL="7290877" indent="0">
              <a:buNone/>
              <a:defRPr sz="4252" b="1"/>
            </a:lvl7pPr>
            <a:lvl8pPr marL="8506023" indent="0">
              <a:buNone/>
              <a:defRPr sz="4252" b="1"/>
            </a:lvl8pPr>
            <a:lvl9pPr marL="9721169" indent="0">
              <a:buNone/>
              <a:defRPr sz="4252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46189" y="15797568"/>
            <a:ext cx="13704213" cy="231873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4552" y="10595662"/>
            <a:ext cx="13771724" cy="520189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6379" b="1"/>
            </a:lvl1pPr>
            <a:lvl2pPr marL="1215146" indent="0">
              <a:buNone/>
              <a:defRPr sz="5316" b="1"/>
            </a:lvl2pPr>
            <a:lvl3pPr marL="2430292" indent="0">
              <a:buNone/>
              <a:defRPr sz="4784" b="1"/>
            </a:lvl3pPr>
            <a:lvl4pPr marL="3645438" indent="0">
              <a:buNone/>
              <a:defRPr sz="4252" b="1"/>
            </a:lvl4pPr>
            <a:lvl5pPr marL="4860585" indent="0">
              <a:buNone/>
              <a:defRPr sz="4252" b="1"/>
            </a:lvl5pPr>
            <a:lvl6pPr marL="6075731" indent="0">
              <a:buNone/>
              <a:defRPr sz="4252" b="1"/>
            </a:lvl6pPr>
            <a:lvl7pPr marL="7290877" indent="0">
              <a:buNone/>
              <a:defRPr sz="4252" b="1"/>
            </a:lvl7pPr>
            <a:lvl8pPr marL="8506023" indent="0">
              <a:buNone/>
              <a:defRPr sz="4252" b="1"/>
            </a:lvl8pPr>
            <a:lvl9pPr marL="9721169" indent="0">
              <a:buNone/>
              <a:defRPr sz="4252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4552" y="15797568"/>
            <a:ext cx="13771724" cy="231873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474-4100-46FA-A2FB-7236B8285675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5E6-55FE-462F-AB5F-90EEBDF4BA89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417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474-4100-46FA-A2FB-7236B8285675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5E6-55FE-462F-AB5F-90EEBDF4BA89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080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474-4100-46FA-A2FB-7236B8285675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5E6-55FE-462F-AB5F-90EEBDF4BA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270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880" y="2880363"/>
            <a:ext cx="10450306" cy="10081241"/>
          </a:xfrm>
        </p:spPr>
        <p:txBody>
          <a:bodyPr anchor="b">
            <a:normAutofit/>
          </a:bodyPr>
          <a:lstStyle>
            <a:lvl1pPr>
              <a:defRPr sz="8505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1721" y="6240780"/>
            <a:ext cx="16404550" cy="30723840"/>
          </a:xfrm>
        </p:spPr>
        <p:txBody>
          <a:bodyPr/>
          <a:lstStyle>
            <a:lvl1pPr>
              <a:defRPr sz="8505"/>
            </a:lvl1pPr>
            <a:lvl2pPr>
              <a:defRPr sz="7442"/>
            </a:lvl2pPr>
            <a:lvl3pPr>
              <a:defRPr sz="6379"/>
            </a:lvl3pPr>
            <a:lvl4pPr>
              <a:defRPr sz="5316"/>
            </a:lvl4pPr>
            <a:lvl5pPr>
              <a:defRPr sz="5316"/>
            </a:lvl5pPr>
            <a:lvl6pPr>
              <a:defRPr sz="5316"/>
            </a:lvl6pPr>
            <a:lvl7pPr>
              <a:defRPr sz="5316"/>
            </a:lvl7pPr>
            <a:lvl8pPr>
              <a:defRPr sz="5316"/>
            </a:lvl8pPr>
            <a:lvl9pPr>
              <a:defRPr sz="531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5880" y="12961617"/>
            <a:ext cx="10450306" cy="2400300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4252"/>
            </a:lvl1pPr>
            <a:lvl2pPr marL="1215146" indent="0">
              <a:buNone/>
              <a:defRPr sz="3189"/>
            </a:lvl2pPr>
            <a:lvl3pPr marL="2430292" indent="0">
              <a:buNone/>
              <a:defRPr sz="2658"/>
            </a:lvl3pPr>
            <a:lvl4pPr marL="3645438" indent="0">
              <a:buNone/>
              <a:defRPr sz="2392"/>
            </a:lvl4pPr>
            <a:lvl5pPr marL="4860585" indent="0">
              <a:buNone/>
              <a:defRPr sz="2392"/>
            </a:lvl5pPr>
            <a:lvl6pPr marL="6075731" indent="0">
              <a:buNone/>
              <a:defRPr sz="2392"/>
            </a:lvl6pPr>
            <a:lvl7pPr marL="7290877" indent="0">
              <a:buNone/>
              <a:defRPr sz="2392"/>
            </a:lvl7pPr>
            <a:lvl8pPr marL="8506023" indent="0">
              <a:buNone/>
              <a:defRPr sz="2392"/>
            </a:lvl8pPr>
            <a:lvl9pPr marL="9721169" indent="0">
              <a:buNone/>
              <a:defRPr sz="2392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474-4100-46FA-A2FB-7236B8285675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5E6-55FE-462F-AB5F-90EEBDF4BA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644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880" y="2880360"/>
            <a:ext cx="10450306" cy="10081260"/>
          </a:xfrm>
        </p:spPr>
        <p:txBody>
          <a:bodyPr anchor="b">
            <a:normAutofit/>
          </a:bodyPr>
          <a:lstStyle>
            <a:lvl1pPr>
              <a:defRPr sz="8505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771721" y="6240780"/>
            <a:ext cx="16404550" cy="30723840"/>
          </a:xfrm>
        </p:spPr>
        <p:txBody>
          <a:bodyPr/>
          <a:lstStyle>
            <a:lvl1pPr marL="0" indent="0">
              <a:buNone/>
              <a:defRPr sz="8505"/>
            </a:lvl1pPr>
            <a:lvl2pPr marL="1215146" indent="0">
              <a:buNone/>
              <a:defRPr sz="7442"/>
            </a:lvl2pPr>
            <a:lvl3pPr marL="2430292" indent="0">
              <a:buNone/>
              <a:defRPr sz="6379"/>
            </a:lvl3pPr>
            <a:lvl4pPr marL="3645438" indent="0">
              <a:buNone/>
              <a:defRPr sz="5316"/>
            </a:lvl4pPr>
            <a:lvl5pPr marL="4860585" indent="0">
              <a:buNone/>
              <a:defRPr sz="5316"/>
            </a:lvl5pPr>
            <a:lvl6pPr marL="6075731" indent="0">
              <a:buNone/>
              <a:defRPr sz="5316"/>
            </a:lvl6pPr>
            <a:lvl7pPr marL="7290877" indent="0">
              <a:buNone/>
              <a:defRPr sz="5316"/>
            </a:lvl7pPr>
            <a:lvl8pPr marL="8506023" indent="0">
              <a:buNone/>
              <a:defRPr sz="5316"/>
            </a:lvl8pPr>
            <a:lvl9pPr marL="9721169" indent="0">
              <a:buNone/>
              <a:defRPr sz="531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5880" y="12961620"/>
            <a:ext cx="10450306" cy="24003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4252"/>
            </a:lvl1pPr>
            <a:lvl2pPr marL="1215146" indent="0">
              <a:buNone/>
              <a:defRPr sz="3189"/>
            </a:lvl2pPr>
            <a:lvl3pPr marL="2430292" indent="0">
              <a:buNone/>
              <a:defRPr sz="2658"/>
            </a:lvl3pPr>
            <a:lvl4pPr marL="3645438" indent="0">
              <a:buNone/>
              <a:defRPr sz="2392"/>
            </a:lvl4pPr>
            <a:lvl5pPr marL="4860585" indent="0">
              <a:buNone/>
              <a:defRPr sz="2392"/>
            </a:lvl5pPr>
            <a:lvl6pPr marL="6075731" indent="0">
              <a:buNone/>
              <a:defRPr sz="2392"/>
            </a:lvl6pPr>
            <a:lvl7pPr marL="7290877" indent="0">
              <a:buNone/>
              <a:defRPr sz="2392"/>
            </a:lvl7pPr>
            <a:lvl8pPr marL="8506023" indent="0">
              <a:buNone/>
              <a:defRPr sz="2392"/>
            </a:lvl8pPr>
            <a:lvl9pPr marL="9721169" indent="0">
              <a:buNone/>
              <a:defRPr sz="2392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474-4100-46FA-A2FB-7236B8285675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5E6-55FE-462F-AB5F-90EEBDF4BA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0426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46189" y="2304288"/>
            <a:ext cx="27948493" cy="83510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6189" y="11521443"/>
            <a:ext cx="27948493" cy="27413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779" y="40045008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2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7016474-4100-46FA-A2FB-7236B8285675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3842" y="40045008"/>
            <a:ext cx="10936367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2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903771" y="40045008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F85E6-55FE-462F-AB5F-90EEBDF4BA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1113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2430292" rtl="0" eaLnBrk="1" latinLnBrk="0" hangingPunct="1">
        <a:lnSpc>
          <a:spcPct val="90000"/>
        </a:lnSpc>
        <a:spcBef>
          <a:spcPct val="0"/>
        </a:spcBef>
        <a:buNone/>
        <a:defRPr sz="116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7573" indent="-607573" algn="l" defTabSz="2430292" rtl="0" eaLnBrk="1" latinLnBrk="0" hangingPunct="1">
        <a:lnSpc>
          <a:spcPct val="90000"/>
        </a:lnSpc>
        <a:spcBef>
          <a:spcPts val="2658"/>
        </a:spcBef>
        <a:buFont typeface="Wingdings 2" pitchFamily="18" charset="2"/>
        <a:buChar char=""/>
        <a:defRPr sz="7442" kern="1200">
          <a:solidFill>
            <a:schemeClr val="tx1"/>
          </a:solidFill>
          <a:latin typeface="+mn-lt"/>
          <a:ea typeface="+mn-ea"/>
          <a:cs typeface="+mn-cs"/>
        </a:defRPr>
      </a:lvl1pPr>
      <a:lvl2pPr marL="1822719" indent="-607573" algn="l" defTabSz="2430292" rtl="0" eaLnBrk="1" latinLnBrk="0" hangingPunct="1">
        <a:lnSpc>
          <a:spcPct val="90000"/>
        </a:lnSpc>
        <a:spcBef>
          <a:spcPts val="1329"/>
        </a:spcBef>
        <a:buFont typeface="Wingdings 2" pitchFamily="18" charset="2"/>
        <a:buChar char=""/>
        <a:defRPr sz="6379" kern="1200">
          <a:solidFill>
            <a:schemeClr val="tx1"/>
          </a:solidFill>
          <a:latin typeface="+mn-lt"/>
          <a:ea typeface="+mn-ea"/>
          <a:cs typeface="+mn-cs"/>
        </a:defRPr>
      </a:lvl2pPr>
      <a:lvl3pPr marL="3037865" indent="-607573" algn="l" defTabSz="2430292" rtl="0" eaLnBrk="1" latinLnBrk="0" hangingPunct="1">
        <a:lnSpc>
          <a:spcPct val="90000"/>
        </a:lnSpc>
        <a:spcBef>
          <a:spcPts val="1329"/>
        </a:spcBef>
        <a:buFont typeface="Wingdings 2" pitchFamily="18" charset="2"/>
        <a:buChar char=""/>
        <a:defRPr sz="5316" kern="1200">
          <a:solidFill>
            <a:schemeClr val="tx1"/>
          </a:solidFill>
          <a:latin typeface="+mn-lt"/>
          <a:ea typeface="+mn-ea"/>
          <a:cs typeface="+mn-cs"/>
        </a:defRPr>
      </a:lvl3pPr>
      <a:lvl4pPr marL="4253012" indent="-607573" algn="l" defTabSz="2430292" rtl="0" eaLnBrk="1" latinLnBrk="0" hangingPunct="1">
        <a:lnSpc>
          <a:spcPct val="90000"/>
        </a:lnSpc>
        <a:spcBef>
          <a:spcPts val="1329"/>
        </a:spcBef>
        <a:buFont typeface="Wingdings 2" pitchFamily="18" charset="2"/>
        <a:buChar char=""/>
        <a:defRPr sz="4784" kern="1200">
          <a:solidFill>
            <a:schemeClr val="tx1"/>
          </a:solidFill>
          <a:latin typeface="+mn-lt"/>
          <a:ea typeface="+mn-ea"/>
          <a:cs typeface="+mn-cs"/>
        </a:defRPr>
      </a:lvl4pPr>
      <a:lvl5pPr marL="5468158" indent="-607573" algn="l" defTabSz="2430292" rtl="0" eaLnBrk="1" latinLnBrk="0" hangingPunct="1">
        <a:lnSpc>
          <a:spcPct val="90000"/>
        </a:lnSpc>
        <a:spcBef>
          <a:spcPts val="1329"/>
        </a:spcBef>
        <a:buFont typeface="Wingdings 2" pitchFamily="18" charset="2"/>
        <a:buChar char=""/>
        <a:defRPr sz="4784" kern="1200">
          <a:solidFill>
            <a:schemeClr val="tx1"/>
          </a:solidFill>
          <a:latin typeface="+mn-lt"/>
          <a:ea typeface="+mn-ea"/>
          <a:cs typeface="+mn-cs"/>
        </a:defRPr>
      </a:lvl5pPr>
      <a:lvl6pPr marL="6683304" indent="-607573" algn="l" defTabSz="2430292" rtl="0" eaLnBrk="1" latinLnBrk="0" hangingPunct="1">
        <a:spcBef>
          <a:spcPct val="20000"/>
        </a:spcBef>
        <a:buFont typeface="Wingdings 2" pitchFamily="18" charset="2"/>
        <a:buChar char=""/>
        <a:defRPr sz="4784" kern="1200">
          <a:solidFill>
            <a:schemeClr val="tx1"/>
          </a:solidFill>
          <a:latin typeface="+mn-lt"/>
          <a:ea typeface="+mn-ea"/>
          <a:cs typeface="+mn-cs"/>
        </a:defRPr>
      </a:lvl6pPr>
      <a:lvl7pPr marL="7898450" indent="-607573" algn="l" defTabSz="2430292" rtl="0" eaLnBrk="1" latinLnBrk="0" hangingPunct="1">
        <a:spcBef>
          <a:spcPct val="20000"/>
        </a:spcBef>
        <a:buFont typeface="Wingdings 2" pitchFamily="18" charset="2"/>
        <a:buChar char=""/>
        <a:defRPr sz="4784" kern="1200">
          <a:solidFill>
            <a:schemeClr val="tx1"/>
          </a:solidFill>
          <a:latin typeface="+mn-lt"/>
          <a:ea typeface="+mn-ea"/>
          <a:cs typeface="+mn-cs"/>
        </a:defRPr>
      </a:lvl7pPr>
      <a:lvl8pPr marL="9113596" indent="-607573" algn="l" defTabSz="2430292" rtl="0" eaLnBrk="1" latinLnBrk="0" hangingPunct="1">
        <a:spcBef>
          <a:spcPct val="20000"/>
        </a:spcBef>
        <a:buFont typeface="Wingdings 2" pitchFamily="18" charset="2"/>
        <a:buChar char=""/>
        <a:defRPr sz="4784" kern="1200">
          <a:solidFill>
            <a:schemeClr val="tx1"/>
          </a:solidFill>
          <a:latin typeface="+mn-lt"/>
          <a:ea typeface="+mn-ea"/>
          <a:cs typeface="+mn-cs"/>
        </a:defRPr>
      </a:lvl8pPr>
      <a:lvl9pPr marL="10328742" indent="-607573" algn="l" defTabSz="2430292" rtl="0" eaLnBrk="1" latinLnBrk="0" hangingPunct="1">
        <a:spcBef>
          <a:spcPct val="20000"/>
        </a:spcBef>
        <a:buFont typeface="Wingdings 2" pitchFamily="18" charset="2"/>
        <a:buChar char=""/>
        <a:defRPr sz="47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1pPr>
      <a:lvl2pPr marL="1215146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2pPr>
      <a:lvl3pPr marL="2430292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3pPr>
      <a:lvl4pPr marL="3645438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4pPr>
      <a:lvl5pPr marL="4860585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5pPr>
      <a:lvl6pPr marL="6075731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6pPr>
      <a:lvl7pPr marL="7290877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7pPr>
      <a:lvl8pPr marL="8506023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8pPr>
      <a:lvl9pPr marL="9721169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227779" y="2300291"/>
            <a:ext cx="27948493" cy="8351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27779" y="11501438"/>
            <a:ext cx="27948493" cy="27413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227779" y="40045008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16474-4100-46FA-A2FB-7236B8285675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733842" y="40045008"/>
            <a:ext cx="10936367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2885360" y="40045008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F85E6-55FE-462F-AB5F-90EEBDF4BA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9607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2430292" rtl="0" eaLnBrk="1" latinLnBrk="0" hangingPunct="1">
        <a:lnSpc>
          <a:spcPct val="90000"/>
        </a:lnSpc>
        <a:spcBef>
          <a:spcPct val="0"/>
        </a:spcBef>
        <a:buNone/>
        <a:defRPr sz="116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7573" indent="-607573" algn="l" defTabSz="2430292" rtl="0" eaLnBrk="1" latinLnBrk="0" hangingPunct="1">
        <a:lnSpc>
          <a:spcPct val="90000"/>
        </a:lnSpc>
        <a:spcBef>
          <a:spcPts val="2658"/>
        </a:spcBef>
        <a:buFont typeface="Arial" panose="020B0604020202020204" pitchFamily="34" charset="0"/>
        <a:buChar char="•"/>
        <a:defRPr sz="7442" kern="1200">
          <a:solidFill>
            <a:schemeClr val="tx1"/>
          </a:solidFill>
          <a:latin typeface="+mn-lt"/>
          <a:ea typeface="+mn-ea"/>
          <a:cs typeface="+mn-cs"/>
        </a:defRPr>
      </a:lvl1pPr>
      <a:lvl2pPr marL="1822719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2pPr>
      <a:lvl3pPr marL="3037865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5316" kern="1200">
          <a:solidFill>
            <a:schemeClr val="tx1"/>
          </a:solidFill>
          <a:latin typeface="+mn-lt"/>
          <a:ea typeface="+mn-ea"/>
          <a:cs typeface="+mn-cs"/>
        </a:defRPr>
      </a:lvl3pPr>
      <a:lvl4pPr marL="4253012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4pPr>
      <a:lvl5pPr marL="5468158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5pPr>
      <a:lvl6pPr marL="6683304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6pPr>
      <a:lvl7pPr marL="7898450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7pPr>
      <a:lvl8pPr marL="9113596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8pPr>
      <a:lvl9pPr marL="10328742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1pPr>
      <a:lvl2pPr marL="1215146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2pPr>
      <a:lvl3pPr marL="2430292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3pPr>
      <a:lvl4pPr marL="3645438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4pPr>
      <a:lvl5pPr marL="4860585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5pPr>
      <a:lvl6pPr marL="6075731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6pPr>
      <a:lvl7pPr marL="7290877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7pPr>
      <a:lvl8pPr marL="8506023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8pPr>
      <a:lvl9pPr marL="9721169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1112957" y="12329950"/>
            <a:ext cx="14316413" cy="4195263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131331" tIns="65665" rIns="131331" bIns="65665">
            <a:spAutoFit/>
          </a:bodyPr>
          <a:lstStyle/>
          <a:p>
            <a:pPr indent="450000"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Os grandes itens devem ser escritos em letras maiúsculas, alinhados à esquerda. </a:t>
            </a:r>
          </a:p>
          <a:p>
            <a:pPr indent="450000" algn="just"/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Nomes científicos devem ser escritos por extenso (Ex: </a:t>
            </a:r>
            <a:r>
              <a:rPr lang="pt-BR" sz="4400" i="1" dirty="0">
                <a:latin typeface="Arial" panose="020B0604020202020204" pitchFamily="34" charset="0"/>
                <a:cs typeface="Arial" panose="020B0604020202020204" pitchFamily="34" charset="0"/>
              </a:rPr>
              <a:t>Araucaria angustifolia</a:t>
            </a:r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) e em itálico. </a:t>
            </a:r>
          </a:p>
          <a:p>
            <a:pPr indent="450000" algn="just"/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 Box 459"/>
          <p:cNvSpPr txBox="1">
            <a:spLocks noChangeArrowheads="1"/>
          </p:cNvSpPr>
          <p:nvPr/>
        </p:nvSpPr>
        <p:spPr bwMode="auto">
          <a:xfrm>
            <a:off x="4372879" y="7917406"/>
            <a:ext cx="23862002" cy="821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86" tIns="41043" rIns="82086" bIns="41043">
            <a:spAutoFit/>
          </a:bodyPr>
          <a:lstStyle/>
          <a:p>
            <a:pPr algn="ctr" defTabSz="820738">
              <a:spcBef>
                <a:spcPts val="0"/>
              </a:spcBef>
              <a:spcAft>
                <a:spcPts val="0"/>
              </a:spcAft>
            </a:pPr>
            <a:r>
              <a:rPr lang="pt-PT" sz="4800" b="1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Autor¹, .....</a:t>
            </a:r>
            <a:endParaRPr lang="pt-PT" sz="4800" b="1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37" name="Rectangle 468"/>
          <p:cNvSpPr>
            <a:spLocks noGrp="1" noChangeArrowheads="1"/>
          </p:cNvSpPr>
          <p:nvPr>
            <p:ph type="title"/>
          </p:nvPr>
        </p:nvSpPr>
        <p:spPr>
          <a:xfrm>
            <a:off x="6128518" y="5703477"/>
            <a:ext cx="20018224" cy="1550285"/>
          </a:xfrm>
        </p:spPr>
        <p:txBody>
          <a:bodyPr>
            <a:normAutofit/>
          </a:bodyPr>
          <a:lstStyle/>
          <a:p>
            <a:pPr algn="ctr"/>
            <a:r>
              <a:rPr lang="pt-BR" sz="6600" b="1" dirty="0">
                <a:latin typeface="Arial" panose="020B0604020202020204" pitchFamily="34" charset="0"/>
                <a:cs typeface="Arial" panose="020B0604020202020204" pitchFamily="34" charset="0"/>
              </a:rPr>
              <a:t>TÍTULO </a:t>
            </a:r>
            <a:r>
              <a:rPr lang="pt-BR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 TRABALHO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tângulo 41"/>
          <p:cNvSpPr/>
          <p:nvPr/>
        </p:nvSpPr>
        <p:spPr bwMode="auto">
          <a:xfrm>
            <a:off x="16845891" y="12329950"/>
            <a:ext cx="14389426" cy="1058517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indent="450000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Figuras (gráficos e fotografias), com resolução mínima de 300dpi, devem ser sem-sombreamento e contorno.</a:t>
            </a:r>
          </a:p>
          <a:p>
            <a:pPr indent="450000" algn="just"/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 As figuras e tabelas devem ser autoexplicativas e alocadas no texto logo após sua primeira chamada. A identificação das mesmas deve ser expressa em dois idiomas, sendo um deles o inglês. </a:t>
            </a:r>
          </a:p>
          <a:p>
            <a:pPr indent="450000" algn="just"/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As tabelas devem ser produzidas em editor de texto (Word) e não podem ser inseridas no texto como figuras. Para tabelas com conteúdo numérico, as vírgulas devem ficar alinhadas verticalmente e os números centralizados na coluna.</a:t>
            </a:r>
            <a:endParaRPr kumimoji="0" lang="pt-BR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xmlns="" id="{D49E44B5-2C3D-41F5-8737-8B98577B091E}"/>
              </a:ext>
            </a:extLst>
          </p:cNvPr>
          <p:cNvCxnSpPr>
            <a:cxnSpLocks/>
          </p:cNvCxnSpPr>
          <p:nvPr/>
        </p:nvCxnSpPr>
        <p:spPr>
          <a:xfrm flipH="1">
            <a:off x="16099895" y="11123821"/>
            <a:ext cx="75471" cy="3143320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15">
            <a:extLst>
              <a:ext uri="{FF2B5EF4-FFF2-40B4-BE49-F238E27FC236}">
                <a16:creationId xmlns:a16="http://schemas.microsoft.com/office/drawing/2014/main" xmlns="" id="{9D03F0A0-6754-4578-8564-7EC4A95FB097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098735" y="11123821"/>
            <a:ext cx="14400000" cy="92869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lIns="96752" tIns="48376" rIns="96752" bIns="48376">
            <a:spAutoFit/>
          </a:bodyPr>
          <a:lstStyle>
            <a:lvl1pPr defTabSz="1895475">
              <a:spcBef>
                <a:spcPct val="20000"/>
              </a:spcBef>
              <a:buFont typeface="Arial" panose="020B0604020202020204" pitchFamily="34" charset="0"/>
              <a:buChar char="•"/>
              <a:defRPr sz="1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895475">
              <a:spcBef>
                <a:spcPct val="20000"/>
              </a:spcBef>
              <a:buFont typeface="Arial" panose="020B0604020202020204" pitchFamily="34" charset="0"/>
              <a:buChar char="–"/>
              <a:defRPr sz="1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895475">
              <a:spcBef>
                <a:spcPct val="20000"/>
              </a:spcBef>
              <a:buFont typeface="Arial" panose="020B0604020202020204" pitchFamily="34" charset="0"/>
              <a:buChar char="•"/>
              <a:defRPr sz="9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895475">
              <a:spcBef>
                <a:spcPct val="20000"/>
              </a:spcBef>
              <a:buFont typeface="Arial" panose="020B0604020202020204" pitchFamily="34" charset="0"/>
              <a:buChar char="–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895475">
              <a:spcBef>
                <a:spcPct val="20000"/>
              </a:spcBef>
              <a:buFont typeface="Arial" panose="020B0604020202020204" pitchFamily="34" charset="0"/>
              <a:buChar char="»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95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95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95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95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5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altLang="pt-BR" sz="40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15">
            <a:extLst>
              <a:ext uri="{FF2B5EF4-FFF2-40B4-BE49-F238E27FC236}">
                <a16:creationId xmlns:a16="http://schemas.microsoft.com/office/drawing/2014/main" xmlns="" id="{5A139B7C-970C-4644-AEA3-C522F478FE5E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6835317" y="11123821"/>
            <a:ext cx="14400000" cy="92869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lIns="96752" tIns="48376" rIns="96752" bIns="48376">
            <a:spAutoFit/>
          </a:bodyPr>
          <a:lstStyle>
            <a:defPPr>
              <a:defRPr lang="pt-BR"/>
            </a:defPPr>
            <a:lvl1pPr algn="ctr" defTabSz="1895475">
              <a:spcBef>
                <a:spcPct val="0"/>
              </a:spcBef>
              <a:buFontTx/>
              <a:buNone/>
              <a:defRPr sz="5400" b="1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895475">
              <a:spcBef>
                <a:spcPct val="20000"/>
              </a:spcBef>
              <a:buFont typeface="Arial" panose="020B0604020202020204" pitchFamily="34" charset="0"/>
              <a:buChar char="–"/>
              <a:defRPr sz="11300">
                <a:latin typeface="Calibri" panose="020F0502020204030204" pitchFamily="34" charset="0"/>
              </a:defRPr>
            </a:lvl2pPr>
            <a:lvl3pPr marL="1143000" indent="-228600" defTabSz="1895475">
              <a:spcBef>
                <a:spcPct val="20000"/>
              </a:spcBef>
              <a:buFont typeface="Arial" panose="020B0604020202020204" pitchFamily="34" charset="0"/>
              <a:buChar char="•"/>
              <a:defRPr sz="9700">
                <a:latin typeface="Calibri" panose="020F0502020204030204" pitchFamily="34" charset="0"/>
              </a:defRPr>
            </a:lvl3pPr>
            <a:lvl4pPr marL="1600200" indent="-228600" defTabSz="1895475">
              <a:spcBef>
                <a:spcPct val="20000"/>
              </a:spcBef>
              <a:buFont typeface="Arial" panose="020B0604020202020204" pitchFamily="34" charset="0"/>
              <a:buChar char="–"/>
              <a:defRPr sz="8100">
                <a:latin typeface="Calibri" panose="020F0502020204030204" pitchFamily="34" charset="0"/>
              </a:defRPr>
            </a:lvl4pPr>
            <a:lvl5pPr marL="2057400" indent="-228600" defTabSz="1895475">
              <a:spcBef>
                <a:spcPct val="20000"/>
              </a:spcBef>
              <a:buFont typeface="Arial" panose="020B0604020202020204" pitchFamily="34" charset="0"/>
              <a:buChar char="»"/>
              <a:defRPr sz="8100">
                <a:latin typeface="Calibri" panose="020F0502020204030204" pitchFamily="34" charset="0"/>
              </a:defRPr>
            </a:lvl5pPr>
            <a:lvl6pPr marL="2514600" indent="-228600" defTabSz="1895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latin typeface="Calibri" panose="020F0502020204030204" pitchFamily="34" charset="0"/>
              </a:defRPr>
            </a:lvl6pPr>
            <a:lvl7pPr marL="2971800" indent="-228600" defTabSz="1895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latin typeface="Calibri" panose="020F0502020204030204" pitchFamily="34" charset="0"/>
              </a:defRPr>
            </a:lvl7pPr>
            <a:lvl8pPr marL="3429000" indent="-228600" defTabSz="1895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latin typeface="Calibri" panose="020F0502020204030204" pitchFamily="34" charset="0"/>
              </a:defRPr>
            </a:lvl8pPr>
            <a:lvl9pPr marL="3886200" indent="-228600" defTabSz="1895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latin typeface="Calibri" panose="020F0502020204030204" pitchFamily="34" charset="0"/>
              </a:defRPr>
            </a:lvl9pPr>
          </a:lstStyle>
          <a:p>
            <a:r>
              <a:rPr lang="pt-BR" altLang="pt-BR" dirty="0">
                <a:solidFill>
                  <a:schemeClr val="accent6">
                    <a:lumMod val="50000"/>
                  </a:schemeClr>
                </a:solidFill>
              </a:rPr>
              <a:t>RESULTADOS E DISCUSSÃO</a:t>
            </a:r>
          </a:p>
        </p:txBody>
      </p:sp>
      <p:sp>
        <p:nvSpPr>
          <p:cNvPr id="29" name="Text Box 15">
            <a:extLst>
              <a:ext uri="{FF2B5EF4-FFF2-40B4-BE49-F238E27FC236}">
                <a16:creationId xmlns:a16="http://schemas.microsoft.com/office/drawing/2014/main" xmlns="" id="{A2E77DED-3BEB-4734-8317-E12409A9F532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6979484" y="25333796"/>
            <a:ext cx="14400000" cy="92869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lIns="96752" tIns="48376" rIns="96752" bIns="48376">
            <a:spAutoFit/>
          </a:bodyPr>
          <a:lstStyle>
            <a:defPPr>
              <a:defRPr lang="pt-BR"/>
            </a:defPPr>
            <a:lvl1pPr algn="ctr" defTabSz="1895475">
              <a:spcBef>
                <a:spcPct val="0"/>
              </a:spcBef>
              <a:buFontTx/>
              <a:buNone/>
              <a:defRPr sz="5400" b="1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895475">
              <a:spcBef>
                <a:spcPct val="20000"/>
              </a:spcBef>
              <a:buFont typeface="Arial" panose="020B0604020202020204" pitchFamily="34" charset="0"/>
              <a:buChar char="–"/>
              <a:defRPr sz="11300">
                <a:latin typeface="Calibri" panose="020F0502020204030204" pitchFamily="34" charset="0"/>
              </a:defRPr>
            </a:lvl2pPr>
            <a:lvl3pPr marL="1143000" indent="-228600" defTabSz="1895475">
              <a:spcBef>
                <a:spcPct val="20000"/>
              </a:spcBef>
              <a:buFont typeface="Arial" panose="020B0604020202020204" pitchFamily="34" charset="0"/>
              <a:buChar char="•"/>
              <a:defRPr sz="9700">
                <a:latin typeface="Calibri" panose="020F0502020204030204" pitchFamily="34" charset="0"/>
              </a:defRPr>
            </a:lvl3pPr>
            <a:lvl4pPr marL="1600200" indent="-228600" defTabSz="1895475">
              <a:spcBef>
                <a:spcPct val="20000"/>
              </a:spcBef>
              <a:buFont typeface="Arial" panose="020B0604020202020204" pitchFamily="34" charset="0"/>
              <a:buChar char="–"/>
              <a:defRPr sz="8100">
                <a:latin typeface="Calibri" panose="020F0502020204030204" pitchFamily="34" charset="0"/>
              </a:defRPr>
            </a:lvl4pPr>
            <a:lvl5pPr marL="2057400" indent="-228600" defTabSz="1895475">
              <a:spcBef>
                <a:spcPct val="20000"/>
              </a:spcBef>
              <a:buFont typeface="Arial" panose="020B0604020202020204" pitchFamily="34" charset="0"/>
              <a:buChar char="»"/>
              <a:defRPr sz="8100">
                <a:latin typeface="Calibri" panose="020F0502020204030204" pitchFamily="34" charset="0"/>
              </a:defRPr>
            </a:lvl5pPr>
            <a:lvl6pPr marL="2514600" indent="-228600" defTabSz="1895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latin typeface="Calibri" panose="020F0502020204030204" pitchFamily="34" charset="0"/>
              </a:defRPr>
            </a:lvl6pPr>
            <a:lvl7pPr marL="2971800" indent="-228600" defTabSz="1895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latin typeface="Calibri" panose="020F0502020204030204" pitchFamily="34" charset="0"/>
              </a:defRPr>
            </a:lvl7pPr>
            <a:lvl8pPr marL="3429000" indent="-228600" defTabSz="1895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latin typeface="Calibri" panose="020F0502020204030204" pitchFamily="34" charset="0"/>
              </a:defRPr>
            </a:lvl8pPr>
            <a:lvl9pPr marL="3886200" indent="-228600" defTabSz="1895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latin typeface="Calibri" panose="020F0502020204030204" pitchFamily="34" charset="0"/>
              </a:defRPr>
            </a:lvl9pPr>
          </a:lstStyle>
          <a:p>
            <a:r>
              <a:rPr lang="pt-BR" altLang="pt-BR" dirty="0">
                <a:solidFill>
                  <a:schemeClr val="accent6">
                    <a:lumMod val="50000"/>
                  </a:schemeClr>
                </a:solidFill>
              </a:rPr>
              <a:t>CONCLUSÕES</a:t>
            </a:r>
          </a:p>
        </p:txBody>
      </p:sp>
      <p:sp>
        <p:nvSpPr>
          <p:cNvPr id="30" name="Text Box 15">
            <a:extLst>
              <a:ext uri="{FF2B5EF4-FFF2-40B4-BE49-F238E27FC236}">
                <a16:creationId xmlns:a16="http://schemas.microsoft.com/office/drawing/2014/main" xmlns="" id="{705A968D-4044-44F0-9C9F-E90DBCDDD5CC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087198" y="25333796"/>
            <a:ext cx="14400000" cy="92869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lIns="96752" tIns="48376" rIns="96752" bIns="48376">
            <a:spAutoFit/>
          </a:bodyPr>
          <a:lstStyle>
            <a:defPPr>
              <a:defRPr lang="pt-BR"/>
            </a:defPPr>
            <a:lvl1pPr algn="ctr" defTabSz="1895475">
              <a:spcBef>
                <a:spcPct val="0"/>
              </a:spcBef>
              <a:buFontTx/>
              <a:buNone/>
              <a:defRPr sz="5400" b="1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895475">
              <a:spcBef>
                <a:spcPct val="20000"/>
              </a:spcBef>
              <a:buFont typeface="Arial" panose="020B0604020202020204" pitchFamily="34" charset="0"/>
              <a:buChar char="–"/>
              <a:defRPr sz="11300">
                <a:latin typeface="Calibri" panose="020F0502020204030204" pitchFamily="34" charset="0"/>
              </a:defRPr>
            </a:lvl2pPr>
            <a:lvl3pPr marL="1143000" indent="-228600" defTabSz="1895475">
              <a:spcBef>
                <a:spcPct val="20000"/>
              </a:spcBef>
              <a:buFont typeface="Arial" panose="020B0604020202020204" pitchFamily="34" charset="0"/>
              <a:buChar char="•"/>
              <a:defRPr sz="9700">
                <a:latin typeface="Calibri" panose="020F0502020204030204" pitchFamily="34" charset="0"/>
              </a:defRPr>
            </a:lvl3pPr>
            <a:lvl4pPr marL="1600200" indent="-228600" defTabSz="1895475">
              <a:spcBef>
                <a:spcPct val="20000"/>
              </a:spcBef>
              <a:buFont typeface="Arial" panose="020B0604020202020204" pitchFamily="34" charset="0"/>
              <a:buChar char="–"/>
              <a:defRPr sz="8100">
                <a:latin typeface="Calibri" panose="020F0502020204030204" pitchFamily="34" charset="0"/>
              </a:defRPr>
            </a:lvl4pPr>
            <a:lvl5pPr marL="2057400" indent="-228600" defTabSz="1895475">
              <a:spcBef>
                <a:spcPct val="20000"/>
              </a:spcBef>
              <a:buFont typeface="Arial" panose="020B0604020202020204" pitchFamily="34" charset="0"/>
              <a:buChar char="»"/>
              <a:defRPr sz="8100">
                <a:latin typeface="Calibri" panose="020F0502020204030204" pitchFamily="34" charset="0"/>
              </a:defRPr>
            </a:lvl5pPr>
            <a:lvl6pPr marL="2514600" indent="-228600" defTabSz="1895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latin typeface="Calibri" panose="020F0502020204030204" pitchFamily="34" charset="0"/>
              </a:defRPr>
            </a:lvl6pPr>
            <a:lvl7pPr marL="2971800" indent="-228600" defTabSz="1895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latin typeface="Calibri" panose="020F0502020204030204" pitchFamily="34" charset="0"/>
              </a:defRPr>
            </a:lvl7pPr>
            <a:lvl8pPr marL="3429000" indent="-228600" defTabSz="1895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latin typeface="Calibri" panose="020F0502020204030204" pitchFamily="34" charset="0"/>
              </a:defRPr>
            </a:lvl8pPr>
            <a:lvl9pPr marL="3886200" indent="-228600" defTabSz="1895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latin typeface="Calibri" panose="020F0502020204030204" pitchFamily="34" charset="0"/>
              </a:defRPr>
            </a:lvl9pPr>
          </a:lstStyle>
          <a:p>
            <a:r>
              <a:rPr lang="pt-BR" altLang="pt-BR" dirty="0">
                <a:solidFill>
                  <a:schemeClr val="accent6">
                    <a:lumMod val="50000"/>
                  </a:schemeClr>
                </a:solidFill>
              </a:rPr>
              <a:t>MATERIAL E MÉTODOS</a:t>
            </a:r>
          </a:p>
        </p:txBody>
      </p:sp>
      <p:sp>
        <p:nvSpPr>
          <p:cNvPr id="28" name="Text Box 15">
            <a:extLst>
              <a:ext uri="{FF2B5EF4-FFF2-40B4-BE49-F238E27FC236}">
                <a16:creationId xmlns:a16="http://schemas.microsoft.com/office/drawing/2014/main" xmlns="" id="{C756F7D2-2EDC-4364-BFAE-B746D0B06060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6979484" y="39360143"/>
            <a:ext cx="14400000" cy="92869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lIns="96752" tIns="48376" rIns="96752" bIns="48376">
            <a:spAutoFit/>
          </a:bodyPr>
          <a:lstStyle>
            <a:defPPr>
              <a:defRPr lang="pt-BR"/>
            </a:defPPr>
            <a:lvl1pPr algn="ctr" defTabSz="1895475">
              <a:spcBef>
                <a:spcPct val="0"/>
              </a:spcBef>
              <a:buFontTx/>
              <a:buNone/>
              <a:defRPr sz="5400" b="1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895475">
              <a:spcBef>
                <a:spcPct val="20000"/>
              </a:spcBef>
              <a:buFont typeface="Arial" panose="020B0604020202020204" pitchFamily="34" charset="0"/>
              <a:buChar char="–"/>
              <a:defRPr sz="11300">
                <a:latin typeface="Calibri" panose="020F0502020204030204" pitchFamily="34" charset="0"/>
              </a:defRPr>
            </a:lvl2pPr>
            <a:lvl3pPr marL="1143000" indent="-228600" defTabSz="1895475">
              <a:spcBef>
                <a:spcPct val="20000"/>
              </a:spcBef>
              <a:buFont typeface="Arial" panose="020B0604020202020204" pitchFamily="34" charset="0"/>
              <a:buChar char="•"/>
              <a:defRPr sz="9700">
                <a:latin typeface="Calibri" panose="020F0502020204030204" pitchFamily="34" charset="0"/>
              </a:defRPr>
            </a:lvl3pPr>
            <a:lvl4pPr marL="1600200" indent="-228600" defTabSz="1895475">
              <a:spcBef>
                <a:spcPct val="20000"/>
              </a:spcBef>
              <a:buFont typeface="Arial" panose="020B0604020202020204" pitchFamily="34" charset="0"/>
              <a:buChar char="–"/>
              <a:defRPr sz="8100">
                <a:latin typeface="Calibri" panose="020F0502020204030204" pitchFamily="34" charset="0"/>
              </a:defRPr>
            </a:lvl4pPr>
            <a:lvl5pPr marL="2057400" indent="-228600" defTabSz="1895475">
              <a:spcBef>
                <a:spcPct val="20000"/>
              </a:spcBef>
              <a:buFont typeface="Arial" panose="020B0604020202020204" pitchFamily="34" charset="0"/>
              <a:buChar char="»"/>
              <a:defRPr sz="8100">
                <a:latin typeface="Calibri" panose="020F0502020204030204" pitchFamily="34" charset="0"/>
              </a:defRPr>
            </a:lvl5pPr>
            <a:lvl6pPr marL="2514600" indent="-228600" defTabSz="1895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latin typeface="Calibri" panose="020F0502020204030204" pitchFamily="34" charset="0"/>
              </a:defRPr>
            </a:lvl6pPr>
            <a:lvl7pPr marL="2971800" indent="-228600" defTabSz="1895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latin typeface="Calibri" panose="020F0502020204030204" pitchFamily="34" charset="0"/>
              </a:defRPr>
            </a:lvl7pPr>
            <a:lvl8pPr marL="3429000" indent="-228600" defTabSz="1895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latin typeface="Calibri" panose="020F0502020204030204" pitchFamily="34" charset="0"/>
              </a:defRPr>
            </a:lvl8pPr>
            <a:lvl9pPr marL="3886200" indent="-228600" defTabSz="1895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latin typeface="Calibri" panose="020F0502020204030204" pitchFamily="34" charset="0"/>
              </a:defRPr>
            </a:lvl9pPr>
          </a:lstStyle>
          <a:p>
            <a:r>
              <a:rPr lang="pt-BR" altLang="pt-BR" dirty="0">
                <a:solidFill>
                  <a:schemeClr val="accent6">
                    <a:lumMod val="50000"/>
                  </a:schemeClr>
                </a:solidFill>
              </a:rPr>
              <a:t>AGRADECIMENTOS</a:t>
            </a:r>
          </a:p>
        </p:txBody>
      </p:sp>
      <p:sp>
        <p:nvSpPr>
          <p:cNvPr id="43" name="Text Box 15">
            <a:extLst>
              <a:ext uri="{FF2B5EF4-FFF2-40B4-BE49-F238E27FC236}">
                <a16:creationId xmlns:a16="http://schemas.microsoft.com/office/drawing/2014/main" xmlns="" id="{C67A4AFB-EF83-4F57-A25A-1CF7D651D395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6979484" y="32150452"/>
            <a:ext cx="14400000" cy="92869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lIns="96752" tIns="48376" rIns="96752" bIns="48376">
            <a:spAutoFit/>
          </a:bodyPr>
          <a:lstStyle>
            <a:defPPr>
              <a:defRPr lang="pt-BR"/>
            </a:defPPr>
            <a:lvl1pPr algn="ctr" defTabSz="1895475">
              <a:spcBef>
                <a:spcPct val="0"/>
              </a:spcBef>
              <a:buFontTx/>
              <a:buNone/>
              <a:defRPr sz="5400" b="1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895475">
              <a:spcBef>
                <a:spcPct val="20000"/>
              </a:spcBef>
              <a:buFont typeface="Arial" panose="020B0604020202020204" pitchFamily="34" charset="0"/>
              <a:buChar char="–"/>
              <a:defRPr sz="11300">
                <a:latin typeface="Calibri" panose="020F0502020204030204" pitchFamily="34" charset="0"/>
              </a:defRPr>
            </a:lvl2pPr>
            <a:lvl3pPr marL="1143000" indent="-228600" defTabSz="1895475">
              <a:spcBef>
                <a:spcPct val="20000"/>
              </a:spcBef>
              <a:buFont typeface="Arial" panose="020B0604020202020204" pitchFamily="34" charset="0"/>
              <a:buChar char="•"/>
              <a:defRPr sz="9700">
                <a:latin typeface="Calibri" panose="020F0502020204030204" pitchFamily="34" charset="0"/>
              </a:defRPr>
            </a:lvl3pPr>
            <a:lvl4pPr marL="1600200" indent="-228600" defTabSz="1895475">
              <a:spcBef>
                <a:spcPct val="20000"/>
              </a:spcBef>
              <a:buFont typeface="Arial" panose="020B0604020202020204" pitchFamily="34" charset="0"/>
              <a:buChar char="–"/>
              <a:defRPr sz="8100">
                <a:latin typeface="Calibri" panose="020F0502020204030204" pitchFamily="34" charset="0"/>
              </a:defRPr>
            </a:lvl4pPr>
            <a:lvl5pPr marL="2057400" indent="-228600" defTabSz="1895475">
              <a:spcBef>
                <a:spcPct val="20000"/>
              </a:spcBef>
              <a:buFont typeface="Arial" panose="020B0604020202020204" pitchFamily="34" charset="0"/>
              <a:buChar char="»"/>
              <a:defRPr sz="8100">
                <a:latin typeface="Calibri" panose="020F0502020204030204" pitchFamily="34" charset="0"/>
              </a:defRPr>
            </a:lvl5pPr>
            <a:lvl6pPr marL="2514600" indent="-228600" defTabSz="1895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latin typeface="Calibri" panose="020F0502020204030204" pitchFamily="34" charset="0"/>
              </a:defRPr>
            </a:lvl6pPr>
            <a:lvl7pPr marL="2971800" indent="-228600" defTabSz="1895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latin typeface="Calibri" panose="020F0502020204030204" pitchFamily="34" charset="0"/>
              </a:defRPr>
            </a:lvl7pPr>
            <a:lvl8pPr marL="3429000" indent="-228600" defTabSz="1895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latin typeface="Calibri" panose="020F0502020204030204" pitchFamily="34" charset="0"/>
              </a:defRPr>
            </a:lvl8pPr>
            <a:lvl9pPr marL="3886200" indent="-228600" defTabSz="1895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latin typeface="Calibri" panose="020F0502020204030204" pitchFamily="34" charset="0"/>
              </a:defRPr>
            </a:lvl9pPr>
          </a:lstStyle>
          <a:p>
            <a:r>
              <a:rPr lang="pt-BR" altLang="pt-BR" dirty="0">
                <a:solidFill>
                  <a:schemeClr val="accent6">
                    <a:lumMod val="50000"/>
                  </a:schemeClr>
                </a:solidFill>
              </a:rPr>
              <a:t>REFERÊNCIAS BIBLIOGRÁFICAS</a:t>
            </a:r>
          </a:p>
        </p:txBody>
      </p:sp>
      <p:sp>
        <p:nvSpPr>
          <p:cNvPr id="19" name="Text Box 459"/>
          <p:cNvSpPr txBox="1">
            <a:spLocks noChangeArrowheads="1"/>
          </p:cNvSpPr>
          <p:nvPr/>
        </p:nvSpPr>
        <p:spPr bwMode="auto">
          <a:xfrm>
            <a:off x="4752753" y="9275754"/>
            <a:ext cx="23862002" cy="821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86" tIns="41043" rIns="82086" bIns="41043">
            <a:spAutoFit/>
          </a:bodyPr>
          <a:lstStyle/>
          <a:p>
            <a:pPr algn="ctr" defTabSz="820738">
              <a:spcBef>
                <a:spcPts val="0"/>
              </a:spcBef>
              <a:spcAft>
                <a:spcPts val="0"/>
              </a:spcAft>
            </a:pPr>
            <a:r>
              <a:rPr lang="pt-PT" sz="4800" i="1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¹Instituição </a:t>
            </a:r>
            <a:r>
              <a:rPr lang="pt-PT" sz="4800" i="1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do </a:t>
            </a:r>
            <a:r>
              <a:rPr lang="pt-PT" sz="4800" i="1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Autor 1</a:t>
            </a:r>
            <a:r>
              <a:rPr lang="pt-PT" sz="4800" i="1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...</a:t>
            </a:r>
            <a:endParaRPr lang="pt-PT" sz="4800" i="1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pic>
        <p:nvPicPr>
          <p:cNvPr id="1026" name="Picture 2" descr="Resultado de imagem para fenf ufmt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5891" y="40566272"/>
            <a:ext cx="2968429" cy="2205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19732077" y="40925474"/>
            <a:ext cx="11503240" cy="14868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131331" tIns="65665" rIns="131331" bIns="65665">
            <a:spAutoFit/>
          </a:bodyPr>
          <a:lstStyle/>
          <a:p>
            <a:pPr indent="450000" algn="just"/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Adicionar logotipos necessários (e apagar essa caixa de texto).</a:t>
            </a:r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90" r="1740" b="15225"/>
          <a:stretch/>
        </p:blipFill>
        <p:spPr>
          <a:xfrm>
            <a:off x="1250861" y="226440"/>
            <a:ext cx="29698068" cy="4450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881003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square" lIns="96752" tIns="48376" rIns="96752" bIns="48376">
        <a:spAutoFit/>
      </a:bodyPr>
      <a:lstStyle>
        <a:defPPr algn="ctr" eaLnBrk="1" hangingPunct="1">
          <a:spcBef>
            <a:spcPct val="0"/>
          </a:spcBef>
          <a:buFontTx/>
          <a:buNone/>
          <a:defRPr sz="5400" b="1" dirty="0">
            <a:solidFill>
              <a:srgbClr val="990000"/>
            </a:solidFill>
            <a:latin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TM02900771[[fn=Fatia]]</Template>
  <TotalTime>836</TotalTime>
  <Words>160</Words>
  <Application>Microsoft Office PowerPoint</Application>
  <PresentationFormat>Personalizar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Wingdings 2</vt:lpstr>
      <vt:lpstr>HDOfficeLightV0</vt:lpstr>
      <vt:lpstr>Tema do Office</vt:lpstr>
      <vt:lpstr>TÍTULO DO TRABALHO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Karina</dc:creator>
  <cp:lastModifiedBy>Usuário do Windows</cp:lastModifiedBy>
  <cp:revision>88</cp:revision>
  <dcterms:created xsi:type="dcterms:W3CDTF">2013-07-18T18:14:24Z</dcterms:created>
  <dcterms:modified xsi:type="dcterms:W3CDTF">2019-10-24T13:27:50Z</dcterms:modified>
</cp:coreProperties>
</file>